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6/4/2018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200" dirty="0" smtClean="0"/>
              <a:t>Antibioticagebruiken in de veehouderij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Door: Cheryl kroezen en Esmee Kooij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48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Zelf toedienen / voorraad</a:t>
            </a:r>
          </a:p>
          <a:p>
            <a:r>
              <a:rPr lang="nl-NL" sz="3600" dirty="0" smtClean="0"/>
              <a:t>Voorwaardes voor zelf toedienen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354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Zelf toedienen/ voorraad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Eerste keus antibiotica</a:t>
            </a:r>
          </a:p>
          <a:p>
            <a:pPr lvl="0"/>
            <a:r>
              <a:rPr lang="nl-NL" dirty="0"/>
              <a:t>Tweede keus antibiotica </a:t>
            </a:r>
          </a:p>
          <a:p>
            <a:pPr marL="0" lvl="0" indent="0">
              <a:buNone/>
            </a:pPr>
            <a:r>
              <a:rPr lang="nl-NL" dirty="0"/>
              <a:t>	</a:t>
            </a:r>
            <a:r>
              <a:rPr lang="nl-NL" dirty="0" smtClean="0"/>
              <a:t>- Contactmoment </a:t>
            </a:r>
            <a:r>
              <a:rPr lang="nl-NL" dirty="0"/>
              <a:t>met dierenarts</a:t>
            </a:r>
          </a:p>
          <a:p>
            <a:pPr marL="0" lvl="0" indent="0">
              <a:buNone/>
            </a:pPr>
            <a:r>
              <a:rPr lang="nl-NL" dirty="0" smtClean="0"/>
              <a:t>	- Maximale </a:t>
            </a:r>
            <a:r>
              <a:rPr lang="nl-NL" dirty="0"/>
              <a:t>voorraad</a:t>
            </a:r>
          </a:p>
          <a:p>
            <a:pPr lvl="0"/>
            <a:r>
              <a:rPr lang="nl-NL" dirty="0"/>
              <a:t>Overgebleven antibiotica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04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 smtClean="0"/>
              <a:t>Voorwaardes voor zelf toedienen</a:t>
            </a:r>
            <a:endParaRPr lang="nl-NL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voorwaarden</a:t>
            </a:r>
          </a:p>
          <a:p>
            <a:r>
              <a:rPr lang="nl-NL" dirty="0" smtClean="0"/>
              <a:t>Schriftelijke overeenkomst</a:t>
            </a:r>
          </a:p>
          <a:p>
            <a:r>
              <a:rPr lang="nl-NL" dirty="0" smtClean="0"/>
              <a:t>Bedrijfsgezondheidsplan opstellen</a:t>
            </a:r>
          </a:p>
          <a:p>
            <a:r>
              <a:rPr lang="nl-NL" dirty="0" smtClean="0"/>
              <a:t>Bedrijfsbehandelplan opstellen</a:t>
            </a:r>
          </a:p>
          <a:p>
            <a:r>
              <a:rPr lang="nl-NL" dirty="0" smtClean="0"/>
              <a:t>Bedrijfsbezoek</a:t>
            </a:r>
          </a:p>
          <a:p>
            <a:r>
              <a:rPr lang="nl-NL" dirty="0" smtClean="0"/>
              <a:t>Jaarlijkse evaluatie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9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2537460"/>
            <a:ext cx="10058400" cy="1609344"/>
          </a:xfrm>
        </p:spPr>
        <p:txBody>
          <a:bodyPr/>
          <a:lstStyle/>
          <a:p>
            <a:r>
              <a:rPr lang="nl-NL" dirty="0" smtClean="0"/>
              <a:t>Zijn er nog 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1316736"/>
            <a:ext cx="10058400" cy="4050792"/>
          </a:xfrm>
        </p:spPr>
        <p:txBody>
          <a:bodyPr/>
          <a:lstStyle/>
          <a:p>
            <a:r>
              <a:rPr lang="nl-NL" dirty="0" smtClean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066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hout]]</Template>
  <TotalTime>2622</TotalTime>
  <Words>51</Words>
  <Application>Microsoft Office PowerPoint</Application>
  <PresentationFormat>Breedbeeld</PresentationFormat>
  <Paragraphs>20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Houttype</vt:lpstr>
      <vt:lpstr>Antibioticagebruiken in de veehouderij</vt:lpstr>
      <vt:lpstr>inhoud</vt:lpstr>
      <vt:lpstr>Zelf toedienen/ voorraad</vt:lpstr>
      <vt:lpstr>Voorwaardes voor zelf toedienen</vt:lpstr>
      <vt:lpstr>Zijn er nog vragen?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Antibioticagebruiken in de veehouderij</dc:title>
  <dc:creator>Esmee Kooij</dc:creator>
  <cp:lastModifiedBy>Esmee Kooij</cp:lastModifiedBy>
  <cp:revision>5</cp:revision>
  <dcterms:created xsi:type="dcterms:W3CDTF">2018-05-28T12:00:16Z</dcterms:created>
  <dcterms:modified xsi:type="dcterms:W3CDTF">2018-06-04T10:29:12Z</dcterms:modified>
</cp:coreProperties>
</file>